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4" r:id="rId1"/>
  </p:sldMasterIdLst>
  <p:sldIdLst>
    <p:sldId id="257" r:id="rId2"/>
    <p:sldId id="258" r:id="rId3"/>
    <p:sldId id="274" r:id="rId4"/>
    <p:sldId id="259" r:id="rId5"/>
    <p:sldId id="260" r:id="rId6"/>
    <p:sldId id="261" r:id="rId7"/>
    <p:sldId id="262" r:id="rId8"/>
    <p:sldId id="269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5" d="100"/>
          <a:sy n="85" d="100"/>
        </p:scale>
        <p:origin x="49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5237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8752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66540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929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63652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6111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584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5826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8058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69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6108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4497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D3D1A-D313-4E99-BAA3-719ABD413DB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5F7C7C2-9CA0-4AA9-ADB3-0E38DCC5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66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ss, outdoor, city, resort&#10;&#10;Description generated with very high confidence">
            <a:extLst>
              <a:ext uri="{FF2B5EF4-FFF2-40B4-BE49-F238E27FC236}">
                <a16:creationId xmlns:a16="http://schemas.microsoft.com/office/drawing/2014/main" id="{2CB62BB1-00F5-4582-AA14-18220EAE7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8594"/>
            <a:ext cx="12192000" cy="61976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B44A6E5-FE88-4339-80C2-1B0DD3C66C94}"/>
              </a:ext>
            </a:extLst>
          </p:cNvPr>
          <p:cNvSpPr/>
          <p:nvPr/>
        </p:nvSpPr>
        <p:spPr>
          <a:xfrm>
            <a:off x="0" y="-1"/>
            <a:ext cx="12192000" cy="8711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E4DB36-2160-41F5-BFCF-74F3570989C4}"/>
              </a:ext>
            </a:extLst>
          </p:cNvPr>
          <p:cNvSpPr/>
          <p:nvPr/>
        </p:nvSpPr>
        <p:spPr>
          <a:xfrm>
            <a:off x="1840746" y="1374513"/>
            <a:ext cx="8319247" cy="7709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BÁO CÁO NHÓM 1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226611D-67C7-4654-A866-D527587C7A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864047"/>
              </p:ext>
            </p:extLst>
          </p:nvPr>
        </p:nvGraphicFramePr>
        <p:xfrm>
          <a:off x="2997192" y="2145478"/>
          <a:ext cx="6006353" cy="396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6353">
                  <a:extLst>
                    <a:ext uri="{9D8B030D-6E8A-4147-A177-3AD203B41FA5}">
                      <a16:colId xmlns:a16="http://schemas.microsoft.com/office/drawing/2014/main" val="2252697225"/>
                    </a:ext>
                  </a:extLst>
                </a:gridCol>
              </a:tblGrid>
              <a:tr h="24842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Chủ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2000" dirty="0" err="1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Xây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dựng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trang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tin </a:t>
                      </a:r>
                      <a:r>
                        <a:rPr lang="en-US" sz="2000" dirty="0" err="1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tức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Đoàn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Hội</a:t>
                      </a:r>
                      <a:endParaRPr lang="en-US" sz="2000" dirty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51960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6F5132B-0251-4923-9EEA-EB3BE09C64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634578"/>
              </p:ext>
            </p:extLst>
          </p:nvPr>
        </p:nvGraphicFramePr>
        <p:xfrm>
          <a:off x="2031993" y="1074322"/>
          <a:ext cx="8128000" cy="396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4202634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ĐỒ ÁN 2 – SEE516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1168722"/>
                  </a:ext>
                </a:extLst>
              </a:tr>
            </a:tbl>
          </a:graphicData>
        </a:graphic>
      </p:graphicFrame>
      <p:pic>
        <p:nvPicPr>
          <p:cNvPr id="20" name="Picture 19">
            <a:extLst>
              <a:ext uri="{FF2B5EF4-FFF2-40B4-BE49-F238E27FC236}">
                <a16:creationId xmlns:a16="http://schemas.microsoft.com/office/drawing/2014/main" id="{EF269E2B-7318-454D-A549-4176D3102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8100" y="-19905"/>
            <a:ext cx="896721" cy="9109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B8434E9-A11F-4706-A911-B2E60F4FF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575" y="-39808"/>
            <a:ext cx="1290924" cy="9109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23D2C1-22F5-443D-ABFD-15A449D85718}"/>
              </a:ext>
            </a:extLst>
          </p:cNvPr>
          <p:cNvSpPr/>
          <p:nvPr/>
        </p:nvSpPr>
        <p:spPr>
          <a:xfrm>
            <a:off x="2722023" y="0"/>
            <a:ext cx="9469977" cy="87114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3E2713-8EC2-4894-B105-061CE052F0FE}"/>
              </a:ext>
            </a:extLst>
          </p:cNvPr>
          <p:cNvSpPr/>
          <p:nvPr/>
        </p:nvSpPr>
        <p:spPr>
          <a:xfrm>
            <a:off x="0" y="0"/>
            <a:ext cx="259975" cy="87114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116A2F-6166-4AEA-8F1E-8FA1717BF6D4}"/>
              </a:ext>
            </a:extLst>
          </p:cNvPr>
          <p:cNvSpPr/>
          <p:nvPr/>
        </p:nvSpPr>
        <p:spPr>
          <a:xfrm>
            <a:off x="259976" y="0"/>
            <a:ext cx="2462048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5394CB-8263-4C17-9CB2-377A236AFF43}"/>
              </a:ext>
            </a:extLst>
          </p:cNvPr>
          <p:cNvSpPr/>
          <p:nvPr/>
        </p:nvSpPr>
        <p:spPr>
          <a:xfrm>
            <a:off x="259974" y="825427"/>
            <a:ext cx="2462048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01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4859A9-6B72-435E-AECD-57F182108C86}"/>
              </a:ext>
            </a:extLst>
          </p:cNvPr>
          <p:cNvSpPr/>
          <p:nvPr/>
        </p:nvSpPr>
        <p:spPr>
          <a:xfrm>
            <a:off x="0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8AE14-D481-443F-8A2D-6B5B4AE79BCA}"/>
              </a:ext>
            </a:extLst>
          </p:cNvPr>
          <p:cNvSpPr txBox="1"/>
          <p:nvPr/>
        </p:nvSpPr>
        <p:spPr>
          <a:xfrm>
            <a:off x="644731" y="5393231"/>
            <a:ext cx="3775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vi-VN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rã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usecase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vi-V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8C9414-9893-4442-87A0-2A7FBD28D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75" y="1561266"/>
            <a:ext cx="5065542" cy="36502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864B07-537C-40D7-8029-6DF665C81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602" y="1561266"/>
            <a:ext cx="5578323" cy="36502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91D5DE-9B5F-490C-85B0-D9412579A7F9}"/>
              </a:ext>
            </a:extLst>
          </p:cNvPr>
          <p:cNvSpPr txBox="1"/>
          <p:nvPr/>
        </p:nvSpPr>
        <p:spPr>
          <a:xfrm>
            <a:off x="7266102" y="5434987"/>
            <a:ext cx="40398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vi-VN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rã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usecase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cán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endParaRPr lang="vi-V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356AC9-0036-44B5-83EC-EEA1048220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851458032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E8626D-29DD-470C-B302-50AAA33E716B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https://f8-zpcloud.zdn.vn/8107693836803813604/9a18563766f9a0a7f9e8.jpg">
            <a:extLst>
              <a:ext uri="{FF2B5EF4-FFF2-40B4-BE49-F238E27FC236}">
                <a16:creationId xmlns:a16="http://schemas.microsoft.com/office/drawing/2014/main" id="{48799968-7CF4-459C-AA58-0952EF51C7A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058" y="1156447"/>
            <a:ext cx="8157883" cy="38279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DAC53D-8946-4943-AE98-D461DF2BD708}"/>
              </a:ext>
            </a:extLst>
          </p:cNvPr>
          <p:cNvSpPr txBox="1"/>
          <p:nvPr/>
        </p:nvSpPr>
        <p:spPr>
          <a:xfrm>
            <a:off x="4825459" y="5298141"/>
            <a:ext cx="2541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vi-VN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rã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endParaRPr lang="vi-V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0A0A64-5BF9-4477-922A-C8BA7A87A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74210946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F96BA83-26A7-4301-8744-C210CCF9745D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https://f8-zpcloud.zdn.vn/3979722660633956982/b577812ac8e50ebb57f4.jpg">
            <a:extLst>
              <a:ext uri="{FF2B5EF4-FFF2-40B4-BE49-F238E27FC236}">
                <a16:creationId xmlns:a16="http://schemas.microsoft.com/office/drawing/2014/main" id="{80957703-B6A3-47B7-8B71-640DB28E8935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718" y="1374900"/>
            <a:ext cx="5942330" cy="32575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60D0FC-A302-4D27-840D-D5BF7DC0ACBC}"/>
              </a:ext>
            </a:extLst>
          </p:cNvPr>
          <p:cNvSpPr txBox="1"/>
          <p:nvPr/>
        </p:nvSpPr>
        <p:spPr>
          <a:xfrm>
            <a:off x="5018925" y="5082990"/>
            <a:ext cx="17059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vi-VN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vi-V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978FFB-ACAB-43AC-873F-51AACDFF2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1208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F910A7C-7B8F-4AB1-9BBD-BEF1F4F73E60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E133D7-6104-4E7D-AAD2-26B028894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15" y="1154786"/>
            <a:ext cx="5858485" cy="14503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469A1A-ED64-42CD-B587-12F9A523A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646" y="1452026"/>
            <a:ext cx="5362839" cy="11473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A34766-E371-4D51-961A-EEA98B88BF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2013" y="2917222"/>
            <a:ext cx="6398472" cy="26588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376B5A-889B-4C98-9427-199334EDB6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60" y="3155648"/>
            <a:ext cx="5153038" cy="21819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EEB37A-A035-4634-A29B-8FAF5B405E05}"/>
              </a:ext>
            </a:extLst>
          </p:cNvPr>
          <p:cNvSpPr txBox="1"/>
          <p:nvPr/>
        </p:nvSpPr>
        <p:spPr>
          <a:xfrm>
            <a:off x="6955301" y="954731"/>
            <a:ext cx="20409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bảng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vi-V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BB1BEDC-9FB1-4047-B58F-0EE687499C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89085760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58E307-C0C7-47C5-B0E6-B53F6062BDFE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61715E-7569-45DF-8301-C4C5BF0EF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05" y="959582"/>
            <a:ext cx="5907729" cy="18822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981394-AF57-475C-A89C-D2F3ABAF3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06" y="3497713"/>
            <a:ext cx="5804929" cy="20424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7DA9DF-3667-495D-8B9B-6C04285E0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689" y="2322039"/>
            <a:ext cx="5870599" cy="29486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1EBD7C-BAFD-4F66-A915-08C8375F233E}"/>
              </a:ext>
            </a:extLst>
          </p:cNvPr>
          <p:cNvSpPr txBox="1"/>
          <p:nvPr/>
        </p:nvSpPr>
        <p:spPr>
          <a:xfrm>
            <a:off x="7179419" y="1180599"/>
            <a:ext cx="20409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bảng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vi-V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452F0A-069D-4B85-9D54-DB3832F5F1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72558617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C7B8CE7-8F7C-4601-832E-415EFB215CA9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D2C712-30C3-453D-8AE9-5C4C8E019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40" y="1038103"/>
            <a:ext cx="5984274" cy="23908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1FE930-FB2B-4376-A50A-7EBF10EB7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39" y="3916174"/>
            <a:ext cx="5984275" cy="18718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B25DB6-8939-4429-B915-3FD1CC96C5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046" y="3083064"/>
            <a:ext cx="5647765" cy="17272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28DEF7-6BDA-432A-A1B7-043180AD7015}"/>
              </a:ext>
            </a:extLst>
          </p:cNvPr>
          <p:cNvSpPr txBox="1"/>
          <p:nvPr/>
        </p:nvSpPr>
        <p:spPr>
          <a:xfrm>
            <a:off x="7502148" y="1833441"/>
            <a:ext cx="20409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bảng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vi-V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306A26-1160-4AD2-9CB3-1D115740A9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43498789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A14DFB7-466E-478B-8D99-31096FAEAEA2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4135FA-F44E-4F62-9DDE-2CA2510D9F07}"/>
              </a:ext>
            </a:extLst>
          </p:cNvPr>
          <p:cNvSpPr txBox="1"/>
          <p:nvPr/>
        </p:nvSpPr>
        <p:spPr>
          <a:xfrm>
            <a:off x="4334941" y="842682"/>
            <a:ext cx="35221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tin</a:t>
            </a:r>
            <a:endParaRPr lang="vi-VN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1C7AE3-A74F-467B-BBA2-D76225D13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6227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B7E1DF-F283-4654-AC14-ED69CD4FBEFE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2649BB-1929-4E24-9D29-632F26D75871}"/>
              </a:ext>
            </a:extLst>
          </p:cNvPr>
          <p:cNvSpPr txBox="1"/>
          <p:nvPr/>
        </p:nvSpPr>
        <p:spPr>
          <a:xfrm>
            <a:off x="5377694" y="842682"/>
            <a:ext cx="14366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endParaRPr lang="vi-VN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39D766-5598-4C17-8802-3E3824A48B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38835" y="1535034"/>
            <a:ext cx="9314330" cy="43368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665CF2-498C-4196-AE61-78733FDD2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69262808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D188D6A-227A-4DB4-959F-81F8E44157C5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0F3A9C-4CE8-4F9C-ADFA-FA40E53F74C4}"/>
              </a:ext>
            </a:extLst>
          </p:cNvPr>
          <p:cNvSpPr/>
          <p:nvPr/>
        </p:nvSpPr>
        <p:spPr>
          <a:xfrm>
            <a:off x="0" y="842682"/>
            <a:ext cx="12192000" cy="52802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Cảm ơn trong tiếng Anh: Tổng hợp các mẫu câu trong mọi tình huống">
            <a:extLst>
              <a:ext uri="{FF2B5EF4-FFF2-40B4-BE49-F238E27FC236}">
                <a16:creationId xmlns:a16="http://schemas.microsoft.com/office/drawing/2014/main" id="{407DB2DB-E83C-4CED-AC14-86F630C63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842682"/>
            <a:ext cx="12191999" cy="528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1C6A73-238D-49CE-82B5-29C12AE3D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394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B21729-1C45-4C9A-8E2B-320E0E8CD6C9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927013-FECB-4C8C-A1A3-4CD47EEEC2A6}"/>
              </a:ext>
            </a:extLst>
          </p:cNvPr>
          <p:cNvSpPr/>
          <p:nvPr/>
        </p:nvSpPr>
        <p:spPr>
          <a:xfrm>
            <a:off x="4447952" y="740824"/>
            <a:ext cx="3296095" cy="5046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vài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hoạt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động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Khoa</a:t>
            </a:r>
            <a:endParaRPr lang="en-US" sz="20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726B0D-0E7F-4406-94A0-B79A69C82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3076" name="Picture 4" descr="Có thể là hình ảnh về 3 người, mọi người đang đứng và trong nhà">
            <a:extLst>
              <a:ext uri="{FF2B5EF4-FFF2-40B4-BE49-F238E27FC236}">
                <a16:creationId xmlns:a16="http://schemas.microsoft.com/office/drawing/2014/main" id="{91635093-341C-4C3F-B241-4582ECC42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983" y="3336106"/>
            <a:ext cx="4428563" cy="23636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Có thể là hình ảnh về 1 người, đang đứng và trong nhà">
            <a:extLst>
              <a:ext uri="{FF2B5EF4-FFF2-40B4-BE49-F238E27FC236}">
                <a16:creationId xmlns:a16="http://schemas.microsoft.com/office/drawing/2014/main" id="{B04FAE13-C127-4B94-B546-3E71780F1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378" y="1619364"/>
            <a:ext cx="5818093" cy="38775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Có thể là hình ảnh về một hoặc nhiều người, mọi người đang đứng, tượng đài và ngoài trời">
            <a:extLst>
              <a:ext uri="{FF2B5EF4-FFF2-40B4-BE49-F238E27FC236}">
                <a16:creationId xmlns:a16="http://schemas.microsoft.com/office/drawing/2014/main" id="{4347C87C-4BCD-4F4F-98F6-EE9BF57A9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90" y="283623"/>
            <a:ext cx="3793241" cy="25280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651605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7181B08-1B70-46E9-81DD-6CB8453E2E69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42791A-1B47-4C74-991A-A066DD657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16B4C6A-CEC7-4FA5-B0DC-A470C0ED70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390790"/>
              </p:ext>
            </p:extLst>
          </p:nvPr>
        </p:nvGraphicFramePr>
        <p:xfrm>
          <a:off x="1897529" y="2687319"/>
          <a:ext cx="8295342" cy="26011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47671">
                  <a:extLst>
                    <a:ext uri="{9D8B030D-6E8A-4147-A177-3AD203B41FA5}">
                      <a16:colId xmlns:a16="http://schemas.microsoft.com/office/drawing/2014/main" val="247367426"/>
                    </a:ext>
                  </a:extLst>
                </a:gridCol>
                <a:gridCol w="4147671">
                  <a:extLst>
                    <a:ext uri="{9D8B030D-6E8A-4147-A177-3AD203B41FA5}">
                      <a16:colId xmlns:a16="http://schemas.microsoft.com/office/drawing/2014/main" val="2698066977"/>
                    </a:ext>
                  </a:extLst>
                </a:gridCol>
              </a:tblGrid>
              <a:tr h="629622"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r>
                        <a:rPr lang="en-US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810980"/>
                  </a:ext>
                </a:extLst>
              </a:tr>
              <a:tr h="657188">
                <a:tc>
                  <a:txBody>
                    <a:bodyPr/>
                    <a:lstStyle/>
                    <a:p>
                      <a:pPr algn="l"/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Huy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Hoàng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DPM195207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587657"/>
                  </a:ext>
                </a:extLst>
              </a:tr>
              <a:tr h="657188">
                <a:tc>
                  <a:txBody>
                    <a:bodyPr/>
                    <a:lstStyle/>
                    <a:p>
                      <a:pPr algn="l"/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Huỳnh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Thái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DPM195107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618379"/>
                  </a:ext>
                </a:extLst>
              </a:tr>
              <a:tr h="657188">
                <a:tc>
                  <a:txBody>
                    <a:bodyPr/>
                    <a:lstStyle/>
                    <a:p>
                      <a:pPr algn="l"/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Lê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Đức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DPM195125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97891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D5191B1-C8E7-4380-BFDE-FB1B551B7E5F}"/>
              </a:ext>
            </a:extLst>
          </p:cNvPr>
          <p:cNvSpPr txBox="1"/>
          <p:nvPr/>
        </p:nvSpPr>
        <p:spPr>
          <a:xfrm>
            <a:off x="119712" y="861609"/>
            <a:ext cx="5102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3 </a:t>
            </a:r>
            <a:r>
              <a:rPr lang="en-US" sz="4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vi-VN" sz="4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517380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7217C88-D4DD-458F-82D1-57F8F0B8B8FC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9AD0E9-17B7-47CE-9536-5D3B44438F34}"/>
              </a:ext>
            </a:extLst>
          </p:cNvPr>
          <p:cNvSpPr txBox="1"/>
          <p:nvPr/>
        </p:nvSpPr>
        <p:spPr>
          <a:xfrm>
            <a:off x="0" y="0"/>
            <a:ext cx="27409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endParaRPr lang="vi-VN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95ECC9-EFC5-47DB-8624-9D06E3FDF881}"/>
              </a:ext>
            </a:extLst>
          </p:cNvPr>
          <p:cNvSpPr txBox="1"/>
          <p:nvPr/>
        </p:nvSpPr>
        <p:spPr>
          <a:xfrm>
            <a:off x="4026042" y="1109726"/>
            <a:ext cx="3744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vi-VN" sz="3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0187CC-86CC-4F9E-80A6-90B1BF53EED0}"/>
              </a:ext>
            </a:extLst>
          </p:cNvPr>
          <p:cNvSpPr/>
          <p:nvPr/>
        </p:nvSpPr>
        <p:spPr>
          <a:xfrm>
            <a:off x="1407459" y="2434991"/>
            <a:ext cx="9377082" cy="22548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1940" algn="just">
              <a:lnSpc>
                <a:spcPct val="107000"/>
              </a:lnSpc>
              <a:spcBef>
                <a:spcPts val="150"/>
              </a:spcBef>
              <a:spcAft>
                <a:spcPts val="800"/>
              </a:spcAft>
            </a:pP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nghệ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triển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nay,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đời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sống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vật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chất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đời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sống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thần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con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đáp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đầy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đủ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Xã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hội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triển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mọi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lĩnh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vực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trị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xã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hội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giáo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,…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nghệ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lĩnh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vực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giáo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rất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quan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tâm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chú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trọng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281940" algn="just">
              <a:lnSpc>
                <a:spcPct val="107000"/>
              </a:lnSpc>
            </a:pP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đây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lí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giảng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vô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cùng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khăn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thủ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tục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đoạn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phức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tạp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lưu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trữ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dữ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cứu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dữ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liệu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vô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cùng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khăn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nhóm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“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mềm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hoạt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động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hội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”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vì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muốn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cải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thiện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lưu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trữ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hồ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sơ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hoạt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động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dễ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dàng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C528409-E8E9-4AFE-B669-47D36747F5B1}"/>
              </a:ext>
            </a:extLst>
          </p:cNvPr>
          <p:cNvSpPr/>
          <p:nvPr/>
        </p:nvSpPr>
        <p:spPr>
          <a:xfrm>
            <a:off x="1237129" y="2214282"/>
            <a:ext cx="9780495" cy="2680447"/>
          </a:xfrm>
          <a:prstGeom prst="round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7C3901B-03E0-4B05-8402-5D87CCEDF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148400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56A88D-6AEA-42FF-BB62-E97520112F08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BC49AA-B435-43B4-92A7-20FEB27C148C}"/>
              </a:ext>
            </a:extLst>
          </p:cNvPr>
          <p:cNvSpPr txBox="1"/>
          <p:nvPr/>
        </p:nvSpPr>
        <p:spPr>
          <a:xfrm>
            <a:off x="0" y="0"/>
            <a:ext cx="27409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  <a:endParaRPr lang="vi-VN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6A9F2F-1340-4664-BB6E-780032D9AAA3}"/>
              </a:ext>
            </a:extLst>
          </p:cNvPr>
          <p:cNvSpPr txBox="1"/>
          <p:nvPr/>
        </p:nvSpPr>
        <p:spPr>
          <a:xfrm>
            <a:off x="4026042" y="1109726"/>
            <a:ext cx="38908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vi-VN" sz="3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C33C25-56C2-4C30-99F7-CE4EE707A5A0}"/>
              </a:ext>
            </a:extLst>
          </p:cNvPr>
          <p:cNvSpPr/>
          <p:nvPr/>
        </p:nvSpPr>
        <p:spPr>
          <a:xfrm>
            <a:off x="2236695" y="2084656"/>
            <a:ext cx="8157882" cy="35428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07000"/>
              </a:lnSpc>
              <a:spcAft>
                <a:spcPts val="800"/>
              </a:spcAft>
            </a:pP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trích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khuyết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bí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chấp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khoa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 algn="just">
              <a:lnSpc>
                <a:spcPct val="107000"/>
              </a:lnSpc>
              <a:spcAft>
                <a:spcPts val="800"/>
              </a:spcAft>
            </a:pP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sổ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bí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bí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khoa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trữ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luôn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chấp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qui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xếp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phong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trào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khoa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ra.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khen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kỉ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rút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sổ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6F339B5-40BB-4E22-B325-5184074D9C33}"/>
              </a:ext>
            </a:extLst>
          </p:cNvPr>
          <p:cNvSpPr/>
          <p:nvPr/>
        </p:nvSpPr>
        <p:spPr>
          <a:xfrm>
            <a:off x="1999130" y="1817612"/>
            <a:ext cx="8633012" cy="4087871"/>
          </a:xfrm>
          <a:prstGeom prst="round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E32D59-FD72-453F-A73D-420EE11C1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336589965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6F2DFD-6E37-4545-BEEF-EAC8169435AC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0BC580-608B-4F8D-886C-EF9CB9604207}"/>
              </a:ext>
            </a:extLst>
          </p:cNvPr>
          <p:cNvSpPr txBox="1"/>
          <p:nvPr/>
        </p:nvSpPr>
        <p:spPr>
          <a:xfrm>
            <a:off x="3772287" y="984220"/>
            <a:ext cx="4198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endParaRPr lang="vi-VN" sz="3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2AE2CA-572A-47A9-AE64-B0E6BB4DF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0D75938-0683-4784-B128-40140DF3A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360" y="1772089"/>
            <a:ext cx="9569279" cy="41461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043026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971E5D-9DBE-43FC-9DA3-E5E2A6FA708F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2C9618-F15B-435A-83A3-531FB0C7561E}"/>
              </a:ext>
            </a:extLst>
          </p:cNvPr>
          <p:cNvSpPr txBox="1"/>
          <p:nvPr/>
        </p:nvSpPr>
        <p:spPr>
          <a:xfrm>
            <a:off x="4107314" y="781571"/>
            <a:ext cx="44550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vi-VN" sz="3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D05ECDF-6DAF-4462-8EAB-63259290D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37" y="374724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9682872-A8E9-48B4-925F-FC6B40793A4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118" y="1555653"/>
            <a:ext cx="7933764" cy="4383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A777F1B-41DC-425B-9431-9C709BEB2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049027787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E2F15C-C8A8-4F1B-9D16-833A1EEBA4B3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819981-9364-4ED9-9B5C-4B7D6BD7C12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398" y="954656"/>
            <a:ext cx="8213203" cy="455423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06F634-8211-4D8B-ADA9-A7790BF4E3F8}"/>
              </a:ext>
            </a:extLst>
          </p:cNvPr>
          <p:cNvSpPr txBox="1"/>
          <p:nvPr/>
        </p:nvSpPr>
        <p:spPr>
          <a:xfrm>
            <a:off x="5012208" y="5508895"/>
            <a:ext cx="19223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vi-VN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Gant</a:t>
            </a:r>
            <a:endParaRPr lang="vi-VN" sz="2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8527FC-FD64-4A64-9D54-F2193FE22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5042628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BF5DD5F-795A-464F-8A76-798CA46BF3AB}"/>
              </a:ext>
            </a:extLst>
          </p:cNvPr>
          <p:cNvSpPr/>
          <p:nvPr/>
        </p:nvSpPr>
        <p:spPr>
          <a:xfrm>
            <a:off x="1" y="0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29BBED9-DCD4-4409-85CE-1D33DAFA4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315" y="1767927"/>
            <a:ext cx="5037175" cy="31778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3EB0C7D-4064-4E30-ACF8-026A94974D6C}"/>
              </a:ext>
            </a:extLst>
          </p:cNvPr>
          <p:cNvSpPr txBox="1"/>
          <p:nvPr/>
        </p:nvSpPr>
        <p:spPr>
          <a:xfrm>
            <a:off x="1635401" y="5375828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vi-VN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Usecase</a:t>
            </a:r>
            <a:endParaRPr lang="vi-V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E3508B3-BE25-424B-A0AC-0C78BDDB9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119" y="1767927"/>
            <a:ext cx="5372566" cy="31778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540E8EF-44C9-4530-9F8C-7512AFC2210F}"/>
              </a:ext>
            </a:extLst>
          </p:cNvPr>
          <p:cNvSpPr txBox="1"/>
          <p:nvPr/>
        </p:nvSpPr>
        <p:spPr>
          <a:xfrm>
            <a:off x="7481254" y="5375828"/>
            <a:ext cx="34117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vi-VN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rã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usecase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Admin</a:t>
            </a:r>
            <a:endParaRPr lang="vi-V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F2A6E42-D5A8-4594-9508-0FD9265E9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4541" y="160926"/>
            <a:ext cx="1287747" cy="11769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35919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220</TotalTime>
  <Words>499</Words>
  <Application>Microsoft Office PowerPoint</Application>
  <PresentationFormat>Widescreen</PresentationFormat>
  <Paragraphs>35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Century Gothic</vt:lpstr>
      <vt:lpstr>Times New Roman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 HUYNH</dc:creator>
  <cp:lastModifiedBy>AN HUYNH</cp:lastModifiedBy>
  <cp:revision>21</cp:revision>
  <dcterms:created xsi:type="dcterms:W3CDTF">2022-12-06T08:20:01Z</dcterms:created>
  <dcterms:modified xsi:type="dcterms:W3CDTF">2022-12-07T07:11:40Z</dcterms:modified>
</cp:coreProperties>
</file>